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10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1" r:id="rId9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1" d="100"/>
          <a:sy n="51" d="100"/>
        </p:scale>
        <p:origin x="-84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E656BDF-6245-4ECD-8EE8-8AB9EDDD0C08}" type="datetimeFigureOut">
              <a:rPr lang="en-NZ"/>
              <a:pPr>
                <a:defRPr/>
              </a:pPr>
              <a:t>23/03/2014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C1CE472-DCE6-4274-9297-57CDAD6990AB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1051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AB4FE464-625D-41B5-B454-3BF9847DFC5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27310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4264F2B-A3FA-46E6-9D1B-09447182782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1693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2181501-ED2C-462F-A96B-53581B5D78D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31829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2128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CC4F681-9A18-4241-9C1E-C4A6C6EA5AB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76602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20F113D-6AF2-4C8A-A9E9-16EF37376E6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95917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A154EB6-E1F6-4B4A-8312-F481C36A5E2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61633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4199B67-179A-4346-B1FB-791A4591BD1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45680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B0F5DD9-A747-4D15-B2D6-B9E6D8E7FDB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37770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F4E8B7-771A-41D0-81F7-28108E828CC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513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DA3CF1C-310C-44A0-8574-0B185CF86E4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78307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GB" sz="2400" i="1" dirty="0" smtClean="0"/>
              <a:t>	(optional introduction)</a:t>
            </a:r>
            <a:endParaRPr lang="en-GB" sz="2400" i="1" dirty="0"/>
          </a:p>
          <a:p>
            <a:r>
              <a:rPr lang="en-GB" dirty="0"/>
              <a:t>	Alleluia, alleluia, alleluia, alleluia!</a:t>
            </a:r>
            <a:endParaRPr lang="en-NZ" dirty="0"/>
          </a:p>
          <a:p>
            <a:endParaRPr lang="en-NZ" altLang="en-US" dirty="0" smtClean="0"/>
          </a:p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O sons and daughters</a:t>
            </a:r>
            <a:r>
              <a:rPr lang="en-GB" dirty="0"/>
              <a:t> of the King,</a:t>
            </a:r>
            <a:endParaRPr lang="en-NZ" dirty="0"/>
          </a:p>
          <a:p>
            <a:r>
              <a:rPr lang="en-GB" dirty="0"/>
              <a:t>	whom </a:t>
            </a:r>
            <a:r>
              <a:rPr lang="en-GB" dirty="0" err="1"/>
              <a:t>heav’nly</a:t>
            </a:r>
            <a:r>
              <a:rPr lang="en-GB" dirty="0"/>
              <a:t> hosts in glory sing,</a:t>
            </a:r>
            <a:endParaRPr lang="en-NZ" dirty="0"/>
          </a:p>
          <a:p>
            <a:r>
              <a:rPr lang="en-GB" dirty="0"/>
              <a:t>	today the grave has lost its sting.</a:t>
            </a:r>
            <a:endParaRPr lang="en-NZ" dirty="0"/>
          </a:p>
          <a:p>
            <a:r>
              <a:rPr lang="en-GB" dirty="0"/>
              <a:t>		Alleluia, alleluia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299]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That Easter morn at break of day,</a:t>
            </a:r>
            <a:endParaRPr lang="en-NZ" dirty="0"/>
          </a:p>
          <a:p>
            <a:r>
              <a:rPr lang="en-GB" dirty="0"/>
              <a:t>	the faithful women went their way</a:t>
            </a:r>
            <a:endParaRPr lang="en-NZ" dirty="0"/>
          </a:p>
          <a:p>
            <a:r>
              <a:rPr lang="en-GB" dirty="0"/>
              <a:t>	to seek the tomb where Jesus lay.</a:t>
            </a:r>
            <a:endParaRPr lang="en-NZ" dirty="0"/>
          </a:p>
          <a:p>
            <a:r>
              <a:rPr lang="en-GB" dirty="0"/>
              <a:t>		Alleluia, alleluia</a:t>
            </a:r>
            <a:r>
              <a:rPr lang="en-GB" dirty="0" smtClean="0"/>
              <a:t>!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An angel clad in white they see,</a:t>
            </a:r>
            <a:endParaRPr lang="en-NZ" dirty="0"/>
          </a:p>
          <a:p>
            <a:r>
              <a:rPr lang="en-GB" dirty="0"/>
              <a:t>	who sat and spoke unto the three,</a:t>
            </a:r>
            <a:endParaRPr lang="en-NZ" dirty="0"/>
          </a:p>
          <a:p>
            <a:r>
              <a:rPr lang="en-GB" dirty="0"/>
              <a:t>	“Your Lord has gone to Galilee.”</a:t>
            </a:r>
            <a:endParaRPr lang="en-NZ" dirty="0"/>
          </a:p>
          <a:p>
            <a:r>
              <a:rPr lang="en-GB" dirty="0"/>
              <a:t>		Alleluia, alleluia</a:t>
            </a:r>
            <a:r>
              <a:rPr lang="en-GB" dirty="0" smtClean="0"/>
              <a:t>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61999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dirty="0"/>
              <a:t>That night </a:t>
            </a:r>
            <a:r>
              <a:rPr lang="en-GB" dirty="0" err="1"/>
              <a:t>th’apostles</a:t>
            </a:r>
            <a:r>
              <a:rPr lang="en-GB" dirty="0"/>
              <a:t> met in fear;</a:t>
            </a:r>
            <a:endParaRPr lang="en-NZ" dirty="0"/>
          </a:p>
          <a:p>
            <a:r>
              <a:rPr lang="en-GB" dirty="0"/>
              <a:t>	among them came their Master dear</a:t>
            </a:r>
            <a:endParaRPr lang="en-NZ" dirty="0"/>
          </a:p>
          <a:p>
            <a:r>
              <a:rPr lang="en-GB" dirty="0"/>
              <a:t>	and said, “My peace be with you here.”</a:t>
            </a:r>
            <a:endParaRPr lang="en-NZ" dirty="0"/>
          </a:p>
          <a:p>
            <a:r>
              <a:rPr lang="en-GB" dirty="0"/>
              <a:t>		Alleluia, alleluia</a:t>
            </a:r>
            <a:r>
              <a:rPr lang="en-GB" dirty="0" smtClean="0"/>
              <a:t>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80016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When Thomas first the tidings heard</a:t>
            </a:r>
            <a:endParaRPr lang="en-NZ" dirty="0"/>
          </a:p>
          <a:p>
            <a:r>
              <a:rPr lang="en-GB" dirty="0"/>
              <a:t>	how they had seen the risen Lord,</a:t>
            </a:r>
            <a:endParaRPr lang="en-NZ" dirty="0"/>
          </a:p>
          <a:p>
            <a:r>
              <a:rPr lang="en-GB" dirty="0"/>
              <a:t>	he doubted the disciples’ word.</a:t>
            </a:r>
            <a:endParaRPr lang="en-NZ" dirty="0"/>
          </a:p>
          <a:p>
            <a:r>
              <a:rPr lang="en-GB" dirty="0"/>
              <a:t>		Alleluia, alleluia</a:t>
            </a:r>
            <a:r>
              <a:rPr lang="en-GB" dirty="0" smtClean="0"/>
              <a:t>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93388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“My </a:t>
            </a:r>
            <a:r>
              <a:rPr lang="en-GB" dirty="0" err="1"/>
              <a:t>piercèd</a:t>
            </a:r>
            <a:r>
              <a:rPr lang="en-GB" dirty="0"/>
              <a:t> side, O Thomas, see;</a:t>
            </a:r>
            <a:endParaRPr lang="en-NZ" dirty="0"/>
          </a:p>
          <a:p>
            <a:r>
              <a:rPr lang="en-GB" dirty="0"/>
              <a:t>	behold my hands, my feet,” said he;</a:t>
            </a:r>
            <a:endParaRPr lang="en-NZ" dirty="0"/>
          </a:p>
          <a:p>
            <a:r>
              <a:rPr lang="en-GB" dirty="0"/>
              <a:t>	“not faithless but believing be.”</a:t>
            </a:r>
            <a:endParaRPr lang="en-NZ" dirty="0"/>
          </a:p>
          <a:p>
            <a:r>
              <a:rPr lang="en-GB" dirty="0"/>
              <a:t>		Alleluia, alleluia</a:t>
            </a:r>
            <a:r>
              <a:rPr lang="en-GB" dirty="0" smtClean="0"/>
              <a:t>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27620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7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No longer Thomas then denied;</a:t>
            </a:r>
            <a:endParaRPr lang="en-NZ" dirty="0"/>
          </a:p>
          <a:p>
            <a:r>
              <a:rPr lang="en-GB" dirty="0"/>
              <a:t>	he saw the feet, the hands, the side.</a:t>
            </a:r>
            <a:endParaRPr lang="en-NZ" dirty="0"/>
          </a:p>
          <a:p>
            <a:r>
              <a:rPr lang="en-GB" dirty="0"/>
              <a:t>	“You are my Lord and God!” he cried.</a:t>
            </a:r>
            <a:endParaRPr lang="en-NZ" dirty="0"/>
          </a:p>
          <a:p>
            <a:r>
              <a:rPr lang="en-GB" dirty="0"/>
              <a:t>		Alleluia, alleluia</a:t>
            </a:r>
            <a:r>
              <a:rPr lang="en-GB" dirty="0" smtClean="0"/>
              <a:t>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71678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8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How blest are they who have not seen</a:t>
            </a:r>
            <a:endParaRPr lang="en-NZ" dirty="0"/>
          </a:p>
          <a:p>
            <a:r>
              <a:rPr lang="en-GB" dirty="0"/>
              <a:t>	and yet whose faith has constant been,</a:t>
            </a:r>
            <a:endParaRPr lang="en-NZ" dirty="0"/>
          </a:p>
          <a:p>
            <a:r>
              <a:rPr lang="en-GB" dirty="0"/>
              <a:t>	for they eternal life shall win.</a:t>
            </a:r>
            <a:endParaRPr lang="en-NZ" dirty="0"/>
          </a:p>
          <a:p>
            <a:r>
              <a:rPr lang="en-GB" dirty="0"/>
              <a:t>		Alleluia, alleluia</a:t>
            </a:r>
            <a:r>
              <a:rPr lang="en-GB" dirty="0" smtClean="0"/>
              <a:t>!</a:t>
            </a:r>
          </a:p>
          <a:p>
            <a:endParaRPr lang="en-GB" dirty="0"/>
          </a:p>
          <a:p>
            <a:r>
              <a:rPr lang="en-GB" sz="2400" i="1" dirty="0" smtClean="0"/>
              <a:t>	(optional ending)</a:t>
            </a:r>
            <a:endParaRPr lang="en-GB" sz="2400" i="1" dirty="0" smtClean="0"/>
          </a:p>
          <a:p>
            <a:r>
              <a:rPr lang="en-GB" dirty="0"/>
              <a:t>	Alleluia, alleluia, alleluia, alleluia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299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dirty="0" err="1"/>
              <a:t>attr</a:t>
            </a:r>
            <a:r>
              <a:rPr lang="en-GB" sz="1000" dirty="0"/>
              <a:t>. Jean </a:t>
            </a:r>
            <a:r>
              <a:rPr lang="en-GB" sz="1000" dirty="0" err="1"/>
              <a:t>Tisserand</a:t>
            </a:r>
            <a:r>
              <a:rPr lang="en-GB" sz="1000" dirty="0"/>
              <a:t>, 15th cent.; tr. John M. Neale, 1851, alt.</a:t>
            </a:r>
            <a:endParaRPr lang="en-NZ" sz="1000" dirty="0"/>
          </a:p>
          <a:p>
            <a:pPr algn="r"/>
            <a:r>
              <a:rPr lang="en-GB" sz="1000" dirty="0"/>
              <a:t>Tune: </a:t>
            </a:r>
            <a:r>
              <a:rPr lang="en-GB" sz="1000" i="1" dirty="0"/>
              <a:t>Airs </a:t>
            </a:r>
            <a:r>
              <a:rPr lang="en-GB" sz="1000" i="1" dirty="0" err="1"/>
              <a:t>sur</a:t>
            </a:r>
            <a:r>
              <a:rPr lang="en-GB" sz="1000" i="1" dirty="0"/>
              <a:t> les </a:t>
            </a:r>
            <a:r>
              <a:rPr lang="en-GB" sz="1000" i="1" dirty="0" err="1"/>
              <a:t>hymnes</a:t>
            </a:r>
            <a:r>
              <a:rPr lang="en-GB" sz="1000" i="1" dirty="0"/>
              <a:t> </a:t>
            </a:r>
            <a:r>
              <a:rPr lang="en-GB" sz="1000" i="1" dirty="0" err="1"/>
              <a:t>sacrez</a:t>
            </a:r>
            <a:r>
              <a:rPr lang="en-GB" sz="1000" i="1" dirty="0"/>
              <a:t>, odes et </a:t>
            </a:r>
            <a:r>
              <a:rPr lang="en-GB" sz="1000" i="1" dirty="0" err="1"/>
              <a:t>noëls</a:t>
            </a:r>
            <a:r>
              <a:rPr lang="en-GB" sz="1000" dirty="0"/>
              <a:t>, Paris, 1623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</TotalTime>
  <Words>64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5</cp:revision>
  <cp:lastPrinted>1601-01-01T00:00:00Z</cp:lastPrinted>
  <dcterms:created xsi:type="dcterms:W3CDTF">2014-03-03T02:16:56Z</dcterms:created>
  <dcterms:modified xsi:type="dcterms:W3CDTF">2014-03-23T08:49:34Z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